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8" r:id="rId2"/>
  </p:sldMasterIdLst>
  <p:notesMasterIdLst>
    <p:notesMasterId r:id="rId6"/>
  </p:notesMasterIdLst>
  <p:sldIdLst>
    <p:sldId id="258" r:id="rId3"/>
    <p:sldId id="256" r:id="rId4"/>
    <p:sldId id="257" r:id="rId5"/>
  </p:sldIdLst>
  <p:sldSz cx="13004800" cy="9753600"/>
  <p:notesSz cx="6858000" cy="9144000"/>
  <p:defaultTextStyle>
    <a:defPPr>
      <a:defRPr lang="it-IT"/>
    </a:defPPr>
    <a:lvl1pPr algn="l" defTabSz="584200" rtl="0" fontAlgn="base">
      <a:spcBef>
        <a:spcPct val="0"/>
      </a:spcBef>
      <a:spcAft>
        <a:spcPct val="0"/>
      </a:spcAft>
      <a:defRPr sz="3600" kern="1200">
        <a:solidFill>
          <a:srgbClr val="72675A"/>
        </a:solidFill>
        <a:latin typeface="Baskerville"/>
        <a:ea typeface="Baskerville"/>
        <a:cs typeface="Baskerville"/>
        <a:sym typeface="Baskerville"/>
      </a:defRPr>
    </a:lvl1pPr>
    <a:lvl2pPr indent="228600" algn="l" defTabSz="584200" rtl="0" fontAlgn="base">
      <a:spcBef>
        <a:spcPct val="0"/>
      </a:spcBef>
      <a:spcAft>
        <a:spcPct val="0"/>
      </a:spcAft>
      <a:defRPr sz="3600" kern="1200">
        <a:solidFill>
          <a:srgbClr val="72675A"/>
        </a:solidFill>
        <a:latin typeface="Baskerville"/>
        <a:ea typeface="Baskerville"/>
        <a:cs typeface="Baskerville"/>
        <a:sym typeface="Baskerville"/>
      </a:defRPr>
    </a:lvl2pPr>
    <a:lvl3pPr indent="457200" algn="l" defTabSz="584200" rtl="0" fontAlgn="base">
      <a:spcBef>
        <a:spcPct val="0"/>
      </a:spcBef>
      <a:spcAft>
        <a:spcPct val="0"/>
      </a:spcAft>
      <a:defRPr sz="3600" kern="1200">
        <a:solidFill>
          <a:srgbClr val="72675A"/>
        </a:solidFill>
        <a:latin typeface="Baskerville"/>
        <a:ea typeface="Baskerville"/>
        <a:cs typeface="Baskerville"/>
        <a:sym typeface="Baskerville"/>
      </a:defRPr>
    </a:lvl3pPr>
    <a:lvl4pPr indent="685800" algn="l" defTabSz="584200" rtl="0" fontAlgn="base">
      <a:spcBef>
        <a:spcPct val="0"/>
      </a:spcBef>
      <a:spcAft>
        <a:spcPct val="0"/>
      </a:spcAft>
      <a:defRPr sz="3600" kern="1200">
        <a:solidFill>
          <a:srgbClr val="72675A"/>
        </a:solidFill>
        <a:latin typeface="Baskerville"/>
        <a:ea typeface="Baskerville"/>
        <a:cs typeface="Baskerville"/>
        <a:sym typeface="Baskerville"/>
      </a:defRPr>
    </a:lvl4pPr>
    <a:lvl5pPr indent="914400" algn="l" defTabSz="584200" rtl="0" fontAlgn="base">
      <a:spcBef>
        <a:spcPct val="0"/>
      </a:spcBef>
      <a:spcAft>
        <a:spcPct val="0"/>
      </a:spcAft>
      <a:defRPr sz="3600" kern="1200">
        <a:solidFill>
          <a:srgbClr val="72675A"/>
        </a:solidFill>
        <a:latin typeface="Baskerville"/>
        <a:ea typeface="Baskerville"/>
        <a:cs typeface="Baskerville"/>
        <a:sym typeface="Baskerville"/>
      </a:defRPr>
    </a:lvl5pPr>
    <a:lvl6pPr marL="2286000" algn="l" defTabSz="914400" rtl="0" eaLnBrk="1" latinLnBrk="0" hangingPunct="1">
      <a:defRPr sz="3600" kern="1200">
        <a:solidFill>
          <a:srgbClr val="72675A"/>
        </a:solidFill>
        <a:latin typeface="Baskerville"/>
        <a:ea typeface="Baskerville"/>
        <a:cs typeface="Baskerville"/>
        <a:sym typeface="Baskerville"/>
      </a:defRPr>
    </a:lvl6pPr>
    <a:lvl7pPr marL="2743200" algn="l" defTabSz="914400" rtl="0" eaLnBrk="1" latinLnBrk="0" hangingPunct="1">
      <a:defRPr sz="3600" kern="1200">
        <a:solidFill>
          <a:srgbClr val="72675A"/>
        </a:solidFill>
        <a:latin typeface="Baskerville"/>
        <a:ea typeface="Baskerville"/>
        <a:cs typeface="Baskerville"/>
        <a:sym typeface="Baskerville"/>
      </a:defRPr>
    </a:lvl7pPr>
    <a:lvl8pPr marL="3200400" algn="l" defTabSz="914400" rtl="0" eaLnBrk="1" latinLnBrk="0" hangingPunct="1">
      <a:defRPr sz="3600" kern="1200">
        <a:solidFill>
          <a:srgbClr val="72675A"/>
        </a:solidFill>
        <a:latin typeface="Baskerville"/>
        <a:ea typeface="Baskerville"/>
        <a:cs typeface="Baskerville"/>
        <a:sym typeface="Baskerville"/>
      </a:defRPr>
    </a:lvl8pPr>
    <a:lvl9pPr marL="3657600" algn="l" defTabSz="914400" rtl="0" eaLnBrk="1" latinLnBrk="0" hangingPunct="1">
      <a:defRPr sz="3600" kern="1200">
        <a:solidFill>
          <a:srgbClr val="72675A"/>
        </a:solidFill>
        <a:latin typeface="Baskerville"/>
        <a:ea typeface="Baskerville"/>
        <a:cs typeface="Baskerville"/>
        <a:sym typeface="Baskerville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CCCDCB"/>
              </a:solidFill>
              <a:prstDash val="solid"/>
              <a:miter lim="400000"/>
            </a:ln>
          </a:left>
          <a:right>
            <a:ln w="12700" cap="flat">
              <a:solidFill>
                <a:srgbClr val="CCCDCB"/>
              </a:solidFill>
              <a:prstDash val="solid"/>
              <a:miter lim="400000"/>
            </a:ln>
          </a:right>
          <a:top>
            <a:ln w="12700" cap="flat">
              <a:solidFill>
                <a:srgbClr val="CCCDCB"/>
              </a:solidFill>
              <a:prstDash val="solid"/>
              <a:miter lim="400000"/>
            </a:ln>
          </a:top>
          <a:bottom>
            <a:ln w="12700" cap="flat">
              <a:solidFill>
                <a:srgbClr val="CCCDCB"/>
              </a:solidFill>
              <a:prstDash val="solid"/>
              <a:miter lim="400000"/>
            </a:ln>
          </a:bottom>
          <a:insideH>
            <a:ln w="12700" cap="flat">
              <a:solidFill>
                <a:srgbClr val="CCCDCB"/>
              </a:solidFill>
              <a:prstDash val="solid"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28D8E">
              <a:alpha val="20000"/>
            </a:srgbClr>
          </a:solidFill>
        </a:fill>
      </a:tcStyle>
    </a:band2H>
    <a:firstCol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CCCDCB"/>
              </a:solidFill>
              <a:prstDash val="solid"/>
              <a:miter lim="400000"/>
            </a:ln>
          </a:left>
          <a:right>
            <a:ln w="38100" cap="flat">
              <a:solidFill>
                <a:srgbClr val="CCCDCB"/>
              </a:solidFill>
              <a:prstDash val="solid"/>
              <a:miter lim="400000"/>
            </a:ln>
          </a:right>
          <a:top>
            <a:ln w="12700" cap="flat">
              <a:solidFill>
                <a:srgbClr val="CCCDCB"/>
              </a:solidFill>
              <a:prstDash val="solid"/>
              <a:miter lim="400000"/>
            </a:ln>
          </a:top>
          <a:bottom>
            <a:ln w="12700" cap="flat">
              <a:solidFill>
                <a:srgbClr val="CCCDCB"/>
              </a:solidFill>
              <a:prstDash val="solid"/>
              <a:miter lim="400000"/>
            </a:ln>
          </a:bottom>
          <a:insideH>
            <a:ln w="12700" cap="flat">
              <a:solidFill>
                <a:srgbClr val="CCCDCB"/>
              </a:solidFill>
              <a:prstDash val="solid"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solidFill>
            <a:srgbClr val="EBEBE3"/>
          </a:solidFill>
        </a:fill>
      </a:tcStyle>
    </a:firstCol>
    <a:lastRow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CCCDCB"/>
              </a:solidFill>
              <a:prstDash val="solid"/>
              <a:miter lim="400000"/>
            </a:ln>
          </a:left>
          <a:right>
            <a:ln w="12700" cap="flat">
              <a:solidFill>
                <a:srgbClr val="CCCDCB"/>
              </a:solidFill>
              <a:prstDash val="solid"/>
              <a:miter lim="400000"/>
            </a:ln>
          </a:right>
          <a:top>
            <a:ln w="38100" cap="flat">
              <a:solidFill>
                <a:srgbClr val="CCCDCB"/>
              </a:solidFill>
              <a:prstDash val="solid"/>
              <a:miter lim="400000"/>
            </a:ln>
          </a:top>
          <a:bottom>
            <a:ln w="12700" cap="flat">
              <a:solidFill>
                <a:srgbClr val="CCCDCB"/>
              </a:solidFill>
              <a:prstDash val="solid"/>
              <a:miter lim="400000"/>
            </a:ln>
          </a:bottom>
          <a:insideH>
            <a:ln w="12700" cap="flat">
              <a:solidFill>
                <a:srgbClr val="CCCDCB"/>
              </a:solidFill>
              <a:prstDash val="solid"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solidFill>
            <a:srgbClr val="EBEBE3"/>
          </a:solidFill>
        </a:fill>
      </a:tcStyle>
    </a:lastRow>
    <a:firstRow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CCCDCB"/>
              </a:solidFill>
              <a:prstDash val="solid"/>
              <a:miter lim="400000"/>
            </a:ln>
          </a:left>
          <a:right>
            <a:ln w="12700" cap="flat">
              <a:solidFill>
                <a:srgbClr val="CCCDCB"/>
              </a:solidFill>
              <a:prstDash val="solid"/>
              <a:miter lim="400000"/>
            </a:ln>
          </a:right>
          <a:top>
            <a:ln w="12700" cap="flat">
              <a:solidFill>
                <a:srgbClr val="CCCDCB"/>
              </a:solidFill>
              <a:prstDash val="solid"/>
              <a:miter lim="400000"/>
            </a:ln>
          </a:top>
          <a:bottom>
            <a:ln w="38100" cap="flat">
              <a:solidFill>
                <a:srgbClr val="CCCDCB"/>
              </a:solidFill>
              <a:prstDash val="solid"/>
              <a:miter lim="400000"/>
            </a:ln>
          </a:bottom>
          <a:insideH>
            <a:ln w="12700" cap="flat">
              <a:solidFill>
                <a:srgbClr val="CCCDCB"/>
              </a:solidFill>
              <a:prstDash val="solid"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solidFill>
            <a:srgbClr val="EBEBE3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left>
          <a:righ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right>
          <a:top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top>
          <a:bottom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bottom>
          <a:insideH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H>
          <a:insideV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left>
          <a:righ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right>
          <a:top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top>
          <a:bottom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bottom>
          <a:insideH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H>
          <a:insideV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V>
        </a:tcBdr>
        <a:fill>
          <a:solidFill>
            <a:srgbClr val="E5E1C5"/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left>
          <a:righ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right>
          <a:top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top>
          <a:bottom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bottom>
          <a:insideH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H>
          <a:insideV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V>
        </a:tcBdr>
        <a:fill>
          <a:solidFill>
            <a:srgbClr val="B0C09A"/>
          </a:solidFill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left>
          <a:righ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right>
          <a:top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top>
          <a:bottom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bottom>
          <a:insideH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H>
          <a:insideV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V>
        </a:tcBdr>
        <a:fill>
          <a:solidFill>
            <a:srgbClr val="B0C09A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44444"/>
              </a:solidFill>
              <a:prstDash val="solid"/>
              <a:miter lim="400000"/>
            </a:ln>
          </a:top>
          <a:bottom>
            <a:ln w="12700" cap="flat">
              <a:solidFill>
                <a:srgbClr val="444444"/>
              </a:solidFill>
              <a:prstDash val="solid"/>
              <a:miter lim="400000"/>
            </a:ln>
          </a:bottom>
          <a:insideH>
            <a:ln w="12700" cap="flat">
              <a:solidFill>
                <a:srgbClr val="444444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AB0B5">
              <a:alpha val="10000"/>
            </a:srgbClr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1">
                  <a:satOff val="-7715"/>
                  <a:lumOff val="-221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rgbClr val="44444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ADBD7"/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44444"/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satOff val="-7715"/>
                  <a:lumOff val="-221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AB0B5"/>
          </a:solidFill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>
                  <a:satOff val="-7715"/>
                  <a:lumOff val="-221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44444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AB0B5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949E9F"/>
              </a:solidFill>
              <a:prstDash val="solid"/>
              <a:miter lim="400000"/>
            </a:ln>
          </a:left>
          <a:right>
            <a:ln w="12700" cap="flat">
              <a:solidFill>
                <a:srgbClr val="949E9F"/>
              </a:solidFill>
              <a:prstDash val="solid"/>
              <a:miter lim="400000"/>
            </a:ln>
          </a:right>
          <a:top>
            <a:ln w="12700" cap="flat">
              <a:solidFill>
                <a:srgbClr val="949E9F"/>
              </a:solidFill>
              <a:prstDash val="solid"/>
              <a:miter lim="400000"/>
            </a:ln>
          </a:top>
          <a:bottom>
            <a:ln w="12700" cap="flat">
              <a:solidFill>
                <a:srgbClr val="949E9F"/>
              </a:solidFill>
              <a:prstDash val="solid"/>
              <a:miter lim="400000"/>
            </a:ln>
          </a:bottom>
          <a:insideH>
            <a:ln w="12700" cap="flat">
              <a:solidFill>
                <a:srgbClr val="949E9F"/>
              </a:solidFill>
              <a:prstDash val="solid"/>
              <a:miter lim="400000"/>
            </a:ln>
          </a:insideH>
          <a:insideV>
            <a:ln w="12700" cap="flat">
              <a:solidFill>
                <a:srgbClr val="949E9F"/>
              </a:solidFill>
              <a:prstDash val="solid"/>
              <a:miter lim="400000"/>
            </a:ln>
          </a:insideV>
        </a:tcBdr>
        <a:fill>
          <a:solidFill>
            <a:srgbClr val="E2E0D9"/>
          </a:solidFill>
        </a:fill>
      </a:tcStyle>
    </a:wholeTbl>
    <a:band2H>
      <a:tcTxStyle/>
      <a:tcStyle>
        <a:tcBdr/>
        <a:fill>
          <a:solidFill>
            <a:srgbClr val="EFECE5"/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4">
                  <a:satOff val="-11517"/>
                  <a:lumOff val="-24324"/>
                </a:schemeClr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352922"/>
              </a:solidFill>
              <a:prstDash val="solid"/>
              <a:miter lim="400000"/>
            </a:ln>
          </a:top>
          <a:bottom>
            <a:ln w="12700" cap="flat">
              <a:solidFill>
                <a:srgbClr val="352922"/>
              </a:solidFill>
              <a:prstDash val="solid"/>
              <a:miter lim="400000"/>
            </a:ln>
          </a:bottom>
          <a:insideH>
            <a:ln w="12700" cap="flat">
              <a:solidFill>
                <a:srgbClr val="352922"/>
              </a:solidFill>
              <a:prstDash val="solid"/>
              <a:miter lim="400000"/>
            </a:ln>
          </a:insideH>
          <a:insideV>
            <a:ln w="12700" cap="flat">
              <a:solidFill>
                <a:srgbClr val="352922"/>
              </a:solidFill>
              <a:prstDash val="solid"/>
              <a:miter lim="400000"/>
            </a:ln>
          </a:insideV>
        </a:tcBdr>
        <a:fill>
          <a:solidFill>
            <a:srgbClr val="4F4036"/>
          </a:solidFill>
        </a:fill>
      </a:tcStyle>
    </a:firstCol>
    <a:lastRow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6D5D4B"/>
              </a:solidFill>
              <a:prstDash val="solid"/>
              <a:miter lim="400000"/>
            </a:ln>
          </a:left>
          <a:right>
            <a:ln w="12700" cap="flat">
              <a:solidFill>
                <a:srgbClr val="6D5D4B"/>
              </a:solidFill>
              <a:prstDash val="solid"/>
              <a:miter lim="400000"/>
            </a:ln>
          </a:right>
          <a:top>
            <a:ln w="25400" cap="flat">
              <a:solidFill>
                <a:srgbClr val="352922"/>
              </a:solidFill>
              <a:prstDash val="solid"/>
              <a:miter lim="400000"/>
            </a:ln>
          </a:top>
          <a:bottom>
            <a:ln w="12700" cap="flat">
              <a:solidFill>
                <a:schemeClr val="accent4">
                  <a:satOff val="-11517"/>
                  <a:lumOff val="-24324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rgbClr val="6D5D4B"/>
              </a:solidFill>
              <a:prstDash val="solid"/>
              <a:miter lim="400000"/>
            </a:ln>
          </a:insideH>
          <a:insideV>
            <a:ln w="12700" cap="flat">
              <a:solidFill>
                <a:srgbClr val="6D5D4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352922"/>
              </a:solidFill>
              <a:prstDash val="solid"/>
              <a:miter lim="400000"/>
            </a:ln>
          </a:left>
          <a:right>
            <a:ln w="12700" cap="flat">
              <a:solidFill>
                <a:srgbClr val="352922"/>
              </a:solidFill>
              <a:prstDash val="solid"/>
              <a:miter lim="400000"/>
            </a:ln>
          </a:right>
          <a:top>
            <a:ln w="12700" cap="flat">
              <a:solidFill>
                <a:schemeClr val="accent4">
                  <a:satOff val="-11517"/>
                  <a:lumOff val="-24324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352922"/>
              </a:solidFill>
              <a:prstDash val="solid"/>
              <a:miter lim="400000"/>
            </a:ln>
          </a:bottom>
          <a:insideH>
            <a:ln w="12700" cap="flat">
              <a:solidFill>
                <a:srgbClr val="352922"/>
              </a:solidFill>
              <a:prstDash val="solid"/>
              <a:miter lim="400000"/>
            </a:ln>
          </a:insideH>
          <a:insideV>
            <a:ln w="12700" cap="flat">
              <a:solidFill>
                <a:srgbClr val="352922"/>
              </a:solidFill>
              <a:prstDash val="solid"/>
              <a:miter lim="400000"/>
            </a:ln>
          </a:insideV>
        </a:tcBdr>
        <a:fill>
          <a:solidFill>
            <a:srgbClr val="4F403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CCCDCB"/>
              </a:solidFill>
              <a:prstDash val="solid"/>
              <a:miter lim="400000"/>
            </a:ln>
          </a:left>
          <a:right>
            <a:ln w="12700" cap="flat">
              <a:solidFill>
                <a:srgbClr val="CCCD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2D3">
              <a:alpha val="38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939393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solidFill>
            <a:srgbClr val="A5A8A3"/>
          </a:solidFill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A5A8A3"/>
              </a:solidFill>
              <a:prstDash val="solid"/>
              <a:miter lim="400000"/>
            </a:ln>
          </a:left>
          <a:right>
            <a:ln w="12700" cap="flat">
              <a:solidFill>
                <a:srgbClr val="A5A8A3"/>
              </a:solidFill>
              <a:prstDash val="solid"/>
              <a:miter lim="400000"/>
            </a:ln>
          </a:right>
          <a:top>
            <a:ln w="12700" cap="flat">
              <a:solidFill>
                <a:srgbClr val="939393"/>
              </a:solidFill>
              <a:prstDash val="solid"/>
              <a:miter lim="400000"/>
            </a:ln>
          </a:top>
          <a:bottom>
            <a:ln w="12700" cap="flat">
              <a:solidFill>
                <a:srgbClr val="93939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5A8A3"/>
              </a:solidFill>
              <a:prstDash val="solid"/>
              <a:miter lim="400000"/>
            </a:ln>
          </a:insideV>
        </a:tcBdr>
        <a:fill>
          <a:solidFill>
            <a:srgbClr val="6D6D6D"/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A5A8A3"/>
              </a:solidFill>
              <a:prstDash val="solid"/>
              <a:miter lim="400000"/>
            </a:ln>
          </a:left>
          <a:right>
            <a:ln w="12700" cap="flat">
              <a:solidFill>
                <a:srgbClr val="A5A8A3"/>
              </a:solidFill>
              <a:prstDash val="solid"/>
              <a:miter lim="400000"/>
            </a:ln>
          </a:right>
          <a:top>
            <a:ln w="12700" cap="flat">
              <a:solidFill>
                <a:srgbClr val="939393"/>
              </a:solidFill>
              <a:prstDash val="solid"/>
              <a:miter lim="400000"/>
            </a:ln>
          </a:top>
          <a:bottom>
            <a:ln w="12700" cap="flat">
              <a:solidFill>
                <a:srgbClr val="93939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5A8A3"/>
              </a:solidFill>
              <a:prstDash val="solid"/>
              <a:miter lim="400000"/>
            </a:ln>
          </a:insideV>
        </a:tcBdr>
        <a:fill>
          <a:solidFill>
            <a:srgbClr val="6D6D6D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CCDCB">
              <a:alpha val="21000"/>
            </a:srgbClr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39393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939393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3939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3" autoAdjust="0"/>
    <p:restoredTop sz="94595" autoAdjust="0"/>
  </p:normalViewPr>
  <p:slideViewPr>
    <p:cSldViewPr>
      <p:cViewPr varScale="1">
        <p:scale>
          <a:sx n="49" d="100"/>
          <a:sy n="49" d="100"/>
        </p:scale>
        <p:origin x="1392" y="48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5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hape 134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5363" name="Shape 135"/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altLang="it-IT" smtClean="0">
              <a:sym typeface="Helvetica Neue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643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itchFamily="50" charset="0"/>
      </a:defRPr>
    </a:lvl1pPr>
    <a:lvl2pPr marL="742950" indent="-28575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itchFamily="50" charset="0"/>
      </a:defRPr>
    </a:lvl2pPr>
    <a:lvl3pPr marL="11430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itchFamily="50" charset="0"/>
      </a:defRPr>
    </a:lvl3pPr>
    <a:lvl4pPr marL="16002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itchFamily="50" charset="0"/>
      </a:defRPr>
    </a:lvl4pPr>
    <a:lvl5pPr marL="20574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itchFamily="50" charset="0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 e sottotito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sto titolo"/>
          <p:cNvSpPr>
            <a:spLocks noGrp="1"/>
          </p:cNvSpPr>
          <p:nvPr>
            <p:ph type="title"/>
          </p:nvPr>
        </p:nvSpPr>
        <p:spPr>
          <a:xfrm>
            <a:off x="1079500" y="2438400"/>
            <a:ext cx="11176000" cy="2921000"/>
          </a:xfrm>
          <a:prstGeom prst="rect">
            <a:avLst/>
          </a:prstGeom>
        </p:spPr>
        <p:txBody>
          <a:bodyPr anchor="b"/>
          <a:lstStyle>
            <a:lvl1pPr>
              <a:defRPr cap="all" spc="232">
                <a:solidFill>
                  <a:srgbClr val="EBEBEB"/>
                </a:solidFill>
                <a:effectLst>
                  <a:outerShdw blurRad="25400" dist="25400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</a:lstStyle>
          <a:p>
            <a:r>
              <a:t>Testo titolo</a:t>
            </a:r>
          </a:p>
        </p:txBody>
      </p:sp>
      <p:sp>
        <p:nvSpPr>
          <p:cNvPr id="12" name="Corpo livello uno…"/>
          <p:cNvSpPr>
            <a:spLocks noGrp="1"/>
          </p:cNvSpPr>
          <p:nvPr>
            <p:ph type="body" sz="quarter" idx="1"/>
          </p:nvPr>
        </p:nvSpPr>
        <p:spPr>
          <a:xfrm>
            <a:off x="1079500" y="5346700"/>
            <a:ext cx="11176000" cy="1397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 spc="144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600" spc="144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600" spc="144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600" spc="144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600" spc="144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8C8C8C"/>
                </a:solidFill>
              </a:defRPr>
            </a:lvl1pPr>
          </a:lstStyle>
          <a:p>
            <a:pPr>
              <a:defRPr/>
            </a:pPr>
            <a:fld id="{3D13C279-67E6-4EB9-AB6E-2D49255255D1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46010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Orizzonta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magine"/>
          <p:cNvSpPr>
            <a:spLocks noGrp="1"/>
          </p:cNvSpPr>
          <p:nvPr>
            <p:ph type="pic" sz="half" idx="13"/>
          </p:nvPr>
        </p:nvSpPr>
        <p:spPr>
          <a:xfrm>
            <a:off x="1854200" y="1441449"/>
            <a:ext cx="9612313" cy="4889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Baskerville"/>
            </a:endParaRPr>
          </a:p>
        </p:txBody>
      </p:sp>
      <p:sp>
        <p:nvSpPr>
          <p:cNvPr id="21" name="Testo titolo"/>
          <p:cNvSpPr>
            <a:spLocks noGrp="1"/>
          </p:cNvSpPr>
          <p:nvPr>
            <p:ph type="title"/>
          </p:nvPr>
        </p:nvSpPr>
        <p:spPr>
          <a:xfrm>
            <a:off x="1079500" y="6515100"/>
            <a:ext cx="11176000" cy="1625600"/>
          </a:xfrm>
          <a:prstGeom prst="rect">
            <a:avLst/>
          </a:prstGeom>
        </p:spPr>
        <p:txBody>
          <a:bodyPr anchor="b"/>
          <a:lstStyle>
            <a:lvl1pPr>
              <a:defRPr cap="all" spc="232">
                <a:solidFill>
                  <a:srgbClr val="EBEBEB"/>
                </a:solidFill>
                <a:effectLst>
                  <a:outerShdw blurRad="25400" dist="25400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</a:lstStyle>
          <a:p>
            <a:r>
              <a:t>Testo titolo</a:t>
            </a:r>
          </a:p>
        </p:txBody>
      </p:sp>
      <p:sp>
        <p:nvSpPr>
          <p:cNvPr id="22" name="Corpo livello uno…"/>
          <p:cNvSpPr>
            <a:spLocks noGrp="1"/>
          </p:cNvSpPr>
          <p:nvPr>
            <p:ph type="body" sz="quarter" idx="1"/>
          </p:nvPr>
        </p:nvSpPr>
        <p:spPr>
          <a:xfrm>
            <a:off x="1079500" y="8166100"/>
            <a:ext cx="11176000" cy="1308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 spc="144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600" spc="144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600" spc="144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600" spc="144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600" spc="144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" name="Numero diapositiva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8C8C8C"/>
                </a:solidFill>
              </a:defRPr>
            </a:lvl1pPr>
          </a:lstStyle>
          <a:p>
            <a:pPr>
              <a:defRPr/>
            </a:pPr>
            <a:fld id="{63079A36-0B49-480F-B18A-375536865FB7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189777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Centrat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sto titolo"/>
          <p:cNvSpPr>
            <a:spLocks noGrp="1"/>
          </p:cNvSpPr>
          <p:nvPr>
            <p:ph type="title"/>
          </p:nvPr>
        </p:nvSpPr>
        <p:spPr>
          <a:xfrm>
            <a:off x="1079500" y="3416300"/>
            <a:ext cx="11176000" cy="2921000"/>
          </a:xfrm>
          <a:prstGeom prst="rect">
            <a:avLst/>
          </a:prstGeom>
        </p:spPr>
        <p:txBody>
          <a:bodyPr/>
          <a:lstStyle>
            <a:lvl1pPr>
              <a:defRPr cap="all" spc="232">
                <a:solidFill>
                  <a:srgbClr val="EBEBEB"/>
                </a:solidFill>
                <a:effectLst>
                  <a:outerShdw blurRad="25400" dist="25400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</a:lstStyle>
          <a:p>
            <a:r>
              <a:t>Testo titolo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8C8C8C"/>
                </a:solidFill>
              </a:defRPr>
            </a:lvl1pPr>
          </a:lstStyle>
          <a:p>
            <a:pPr>
              <a:defRPr/>
            </a:pPr>
            <a:fld id="{3DFB0ED6-F961-425A-952A-8A30DC394EE7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480916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magine"/>
          <p:cNvSpPr>
            <a:spLocks noGrp="1"/>
          </p:cNvSpPr>
          <p:nvPr>
            <p:ph type="pic" sz="half" idx="13"/>
          </p:nvPr>
        </p:nvSpPr>
        <p:spPr>
          <a:xfrm>
            <a:off x="6743700" y="1193800"/>
            <a:ext cx="5257800" cy="736092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Baskerville"/>
            </a:endParaRPr>
          </a:p>
        </p:txBody>
      </p:sp>
      <p:sp>
        <p:nvSpPr>
          <p:cNvPr id="39" name="Testo titolo"/>
          <p:cNvSpPr>
            <a:spLocks noGrp="1"/>
          </p:cNvSpPr>
          <p:nvPr>
            <p:ph type="title"/>
          </p:nvPr>
        </p:nvSpPr>
        <p:spPr>
          <a:xfrm>
            <a:off x="914400" y="1193800"/>
            <a:ext cx="5270500" cy="3911600"/>
          </a:xfrm>
          <a:prstGeom prst="rect">
            <a:avLst/>
          </a:prstGeom>
        </p:spPr>
        <p:txBody>
          <a:bodyPr anchor="b"/>
          <a:lstStyle/>
          <a:p>
            <a:r>
              <a:t>Testo titolo</a:t>
            </a:r>
          </a:p>
        </p:txBody>
      </p:sp>
      <p:sp>
        <p:nvSpPr>
          <p:cNvPr id="40" name="Corpo livello uno…"/>
          <p:cNvSpPr>
            <a:spLocks noGrp="1"/>
          </p:cNvSpPr>
          <p:nvPr>
            <p:ph type="body" sz="quarter" idx="1"/>
          </p:nvPr>
        </p:nvSpPr>
        <p:spPr>
          <a:xfrm>
            <a:off x="914400" y="5219700"/>
            <a:ext cx="5270500" cy="3378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" name="Numero diapositiva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9E319-4818-42E1-9CE5-2F9B0918C9FF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1672454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sto titolo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36913-E315-4982-9D79-00B8755121C9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627581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sto titolo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57" name="Corpo livello uno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85E0E-107A-4E08-8E6B-3E402512FDCF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085361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magine"/>
          <p:cNvSpPr>
            <a:spLocks noGrp="1"/>
          </p:cNvSpPr>
          <p:nvPr>
            <p:ph type="pic" sz="half" idx="13"/>
          </p:nvPr>
        </p:nvSpPr>
        <p:spPr>
          <a:xfrm>
            <a:off x="6743700" y="2997200"/>
            <a:ext cx="5270201" cy="5397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Baskerville"/>
            </a:endParaRPr>
          </a:p>
        </p:txBody>
      </p:sp>
      <p:sp>
        <p:nvSpPr>
          <p:cNvPr id="66" name="Testo titolo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67" name="Corpo livello uno…"/>
          <p:cNvSpPr>
            <a:spLocks noGrp="1"/>
          </p:cNvSpPr>
          <p:nvPr>
            <p:ph type="body" sz="half" idx="1"/>
          </p:nvPr>
        </p:nvSpPr>
        <p:spPr>
          <a:xfrm>
            <a:off x="914400" y="2705100"/>
            <a:ext cx="5118100" cy="6019800"/>
          </a:xfrm>
          <a:prstGeom prst="rect">
            <a:avLst/>
          </a:prstGeom>
        </p:spPr>
        <p:txBody>
          <a:bodyPr/>
          <a:lstStyle>
            <a:lvl1pPr marL="342900" indent="-342900">
              <a:defRPr sz="3400"/>
            </a:lvl1pPr>
            <a:lvl2pPr marL="685800" indent="-342900">
              <a:defRPr sz="3400"/>
            </a:lvl2pPr>
            <a:lvl3pPr marL="1028700" indent="-342900">
              <a:defRPr sz="3400"/>
            </a:lvl3pPr>
            <a:lvl4pPr marL="1371600" indent="-342900">
              <a:defRPr sz="3400"/>
            </a:lvl4pPr>
            <a:lvl5pPr marL="1714500" indent="-342900">
              <a:defRPr sz="3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" name="Numero diapositiva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9B14D-6F56-4D86-9584-29FF81EE37A9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0009378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ti elenc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orpo livello uno…"/>
          <p:cNvSpPr>
            <a:spLocks noGrp="1"/>
          </p:cNvSpPr>
          <p:nvPr>
            <p:ph type="body" idx="1"/>
          </p:nvPr>
        </p:nvSpPr>
        <p:spPr>
          <a:xfrm>
            <a:off x="914400" y="685800"/>
            <a:ext cx="11176000" cy="8382000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60369-92CE-4384-96DB-879EA2AA67DA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2637630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Didascal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magine"/>
          <p:cNvSpPr>
            <a:spLocks noGrp="1"/>
          </p:cNvSpPr>
          <p:nvPr>
            <p:ph type="pic" idx="13"/>
          </p:nvPr>
        </p:nvSpPr>
        <p:spPr>
          <a:xfrm>
            <a:off x="1016000" y="1219200"/>
            <a:ext cx="10985500" cy="5588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Baskerville"/>
            </a:endParaRPr>
          </a:p>
        </p:txBody>
      </p:sp>
      <p:sp>
        <p:nvSpPr>
          <p:cNvPr id="84" name="Corpo livello uno…"/>
          <p:cNvSpPr>
            <a:spLocks noGrp="1"/>
          </p:cNvSpPr>
          <p:nvPr>
            <p:ph type="body" sz="quarter" idx="1"/>
          </p:nvPr>
        </p:nvSpPr>
        <p:spPr>
          <a:xfrm>
            <a:off x="1016000" y="7200900"/>
            <a:ext cx="5207000" cy="6604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24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  <a:lvl2pPr marL="0" indent="228600">
              <a:spcBef>
                <a:spcPts val="0"/>
              </a:spcBef>
              <a:buSzTx/>
              <a:buNone/>
              <a:defRPr sz="24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2pPr>
            <a:lvl3pPr marL="0" indent="457200">
              <a:spcBef>
                <a:spcPts val="0"/>
              </a:spcBef>
              <a:buSzTx/>
              <a:buNone/>
              <a:defRPr sz="24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3pPr>
            <a:lvl4pPr marL="0" indent="685800">
              <a:spcBef>
                <a:spcPts val="0"/>
              </a:spcBef>
              <a:buSzTx/>
              <a:buNone/>
              <a:defRPr sz="24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4pPr>
            <a:lvl5pPr marL="0" indent="914400">
              <a:spcBef>
                <a:spcPts val="0"/>
              </a:spcBef>
              <a:buSzTx/>
              <a:buNone/>
              <a:defRPr sz="24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B1E19-8539-477B-8C62-FACC19228D0B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8808361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2 per pagin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Immagine"/>
          <p:cNvSpPr>
            <a:spLocks noGrp="1"/>
          </p:cNvSpPr>
          <p:nvPr>
            <p:ph type="pic" sz="half" idx="13"/>
          </p:nvPr>
        </p:nvSpPr>
        <p:spPr>
          <a:xfrm>
            <a:off x="1015999" y="1176019"/>
            <a:ext cx="5261430" cy="7366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Baskerville"/>
            </a:endParaRPr>
          </a:p>
        </p:txBody>
      </p:sp>
      <p:sp>
        <p:nvSpPr>
          <p:cNvPr id="93" name="Immagine"/>
          <p:cNvSpPr>
            <a:spLocks noGrp="1"/>
          </p:cNvSpPr>
          <p:nvPr>
            <p:ph type="pic" sz="half" idx="14"/>
          </p:nvPr>
        </p:nvSpPr>
        <p:spPr>
          <a:xfrm>
            <a:off x="6743700" y="1181100"/>
            <a:ext cx="5257800" cy="736092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Baskerville"/>
            </a:endParaRP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05818-B07E-4253-8147-0B78542E0812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4816522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pagin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mmagine"/>
          <p:cNvSpPr>
            <a:spLocks noGrp="1"/>
          </p:cNvSpPr>
          <p:nvPr>
            <p:ph type="pic" sz="quarter" idx="13"/>
          </p:nvPr>
        </p:nvSpPr>
        <p:spPr>
          <a:xfrm>
            <a:off x="6743700" y="5207000"/>
            <a:ext cx="5257800" cy="34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Baskerville"/>
            </a:endParaRPr>
          </a:p>
        </p:txBody>
      </p:sp>
      <p:sp>
        <p:nvSpPr>
          <p:cNvPr id="102" name="Immagine"/>
          <p:cNvSpPr>
            <a:spLocks noGrp="1"/>
          </p:cNvSpPr>
          <p:nvPr>
            <p:ph type="pic" sz="quarter" idx="14"/>
          </p:nvPr>
        </p:nvSpPr>
        <p:spPr>
          <a:xfrm>
            <a:off x="6743700" y="1282700"/>
            <a:ext cx="5257800" cy="3429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Baskerville"/>
            </a:endParaRPr>
          </a:p>
        </p:txBody>
      </p:sp>
      <p:sp>
        <p:nvSpPr>
          <p:cNvPr id="103" name="Immagine"/>
          <p:cNvSpPr>
            <a:spLocks noGrp="1"/>
          </p:cNvSpPr>
          <p:nvPr>
            <p:ph type="pic" sz="half" idx="15"/>
          </p:nvPr>
        </p:nvSpPr>
        <p:spPr>
          <a:xfrm>
            <a:off x="1011464" y="1277619"/>
            <a:ext cx="5270501" cy="7378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Baskerville"/>
            </a:endParaRPr>
          </a:p>
        </p:txBody>
      </p:sp>
      <p:sp>
        <p:nvSpPr>
          <p:cNvPr id="5" name="Numero diapositiva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F1E6E-94EF-49E4-A97A-54A83468C6A1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661444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Giovanni Mela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558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–Giovanni Mela</a:t>
            </a:r>
          </a:p>
        </p:txBody>
      </p:sp>
      <p:sp>
        <p:nvSpPr>
          <p:cNvPr id="112" name="“Inserisci qui una citazione”."/>
          <p:cNvSpPr>
            <a:spLocks noGrp="1"/>
          </p:cNvSpPr>
          <p:nvPr>
            <p:ph type="body" sz="quarter" idx="14"/>
          </p:nvPr>
        </p:nvSpPr>
        <p:spPr>
          <a:xfrm>
            <a:off x="1270000" y="39116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200"/>
            </a:lvl1pPr>
          </a:lstStyle>
          <a:p>
            <a:r>
              <a:t>“Inserisci qui una citazione”.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A3821-FB84-4427-9A27-73E01232BCC8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584344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Immagin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Baskerville"/>
            </a:endParaRP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97D68-178B-44A2-BECF-1EDE5B9F93D8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0715731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ero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DCA5B-1477-4265-A47C-0C9EADCC29B6}" type="slidenum">
              <a:rPr/>
              <a:pPr>
                <a:defRPr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2622625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75360" y="3029939"/>
            <a:ext cx="11054080" cy="209070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3A9-EB3A-4995-A741-19FACEC4B666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23/05/2017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FD638-C6C4-40F1-9CC7-B033A1D545F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731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3A9-EB3A-4995-A741-19FACEC4B666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23/05/2017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FD638-C6C4-40F1-9CC7-B033A1D545F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692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7290" y="6267592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27290" y="4133993"/>
            <a:ext cx="11054080" cy="21335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3A9-EB3A-4995-A741-19FACEC4B666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23/05/2017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FD638-C6C4-40F1-9CC7-B033A1D545F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73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50240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610773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3A9-EB3A-4995-A741-19FACEC4B666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23/05/2017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FD638-C6C4-40F1-9CC7-B033A1D545F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2433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606259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6259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3A9-EB3A-4995-A741-19FACEC4B666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23/05/2017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FD638-C6C4-40F1-9CC7-B033A1D545F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2549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3A9-EB3A-4995-A741-19FACEC4B666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23/05/2017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FD638-C6C4-40F1-9CC7-B033A1D545F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5211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3A9-EB3A-4995-A741-19FACEC4B666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23/05/2017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FD638-C6C4-40F1-9CC7-B033A1D545F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0601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50241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84516" y="388339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50241" y="2041032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3A9-EB3A-4995-A741-19FACEC4B666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23/05/2017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FD638-C6C4-40F1-9CC7-B033A1D545F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177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3A9-EB3A-4995-A741-19FACEC4B666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23/05/2017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FD638-C6C4-40F1-9CC7-B033A1D545F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980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3A9-EB3A-4995-A741-19FACEC4B666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23/05/2017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FD638-C6C4-40F1-9CC7-B033A1D545F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7700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428480" y="390597"/>
            <a:ext cx="2926080" cy="8322169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50240" y="390597"/>
            <a:ext cx="8561493" cy="8322169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3A9-EB3A-4995-A741-19FACEC4B666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23/05/2017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FD638-C6C4-40F1-9CC7-B033A1D545F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7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sto titolo"/>
          <p:cNvSpPr>
            <a:spLocks noGrp="1"/>
          </p:cNvSpPr>
          <p:nvPr>
            <p:ph type="title"/>
          </p:nvPr>
        </p:nvSpPr>
        <p:spPr bwMode="auto">
          <a:xfrm>
            <a:off x="914400" y="317500"/>
            <a:ext cx="11176000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>
                <a:sym typeface="Baskerville"/>
              </a:rPr>
              <a:t>Testo titolo</a:t>
            </a:r>
          </a:p>
        </p:txBody>
      </p:sp>
      <p:sp>
        <p:nvSpPr>
          <p:cNvPr id="1027" name="Corpo livello uno…"/>
          <p:cNvSpPr>
            <a:spLocks noGrp="1"/>
          </p:cNvSpPr>
          <p:nvPr>
            <p:ph type="body" idx="1"/>
          </p:nvPr>
        </p:nvSpPr>
        <p:spPr bwMode="auto">
          <a:xfrm>
            <a:off x="914400" y="2717800"/>
            <a:ext cx="11176000" cy="63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>
                <a:sym typeface="Baskerville"/>
              </a:rPr>
              <a:t>Corpo livello uno</a:t>
            </a:r>
          </a:p>
          <a:p>
            <a:pPr lvl="1"/>
            <a:r>
              <a:rPr lang="it-IT" altLang="it-IT" smtClean="0">
                <a:sym typeface="Baskerville"/>
              </a:rPr>
              <a:t>Corpo livello due</a:t>
            </a:r>
          </a:p>
          <a:p>
            <a:pPr lvl="2"/>
            <a:r>
              <a:rPr lang="it-IT" altLang="it-IT" smtClean="0">
                <a:sym typeface="Baskerville"/>
              </a:rPr>
              <a:t>Corpo livello tre</a:t>
            </a:r>
          </a:p>
          <a:p>
            <a:pPr lvl="3"/>
            <a:r>
              <a:rPr lang="it-IT" altLang="it-IT" smtClean="0">
                <a:sym typeface="Baskerville"/>
              </a:rPr>
              <a:t>Corpo livello quattro</a:t>
            </a:r>
          </a:p>
          <a:p>
            <a:pPr lvl="4"/>
            <a:r>
              <a:rPr lang="it-IT" altLang="it-IT" smtClean="0">
                <a:sym typeface="Baskerville"/>
              </a:rPr>
              <a:t>Corpo livello cinque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2"/>
          </p:nvPr>
        </p:nvSpPr>
        <p:spPr>
          <a:xfrm>
            <a:off x="6324600" y="9118600"/>
            <a:ext cx="342900" cy="355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ctr" fontAlgn="auto" hangingPunct="0">
              <a:spcBef>
                <a:spcPts val="0"/>
              </a:spcBef>
              <a:spcAft>
                <a:spcPts val="0"/>
              </a:spcAft>
              <a:defRPr sz="1800" kern="0">
                <a:solidFill>
                  <a:srgbClr val="434343"/>
                </a:solidFill>
                <a:effectLst>
                  <a:outerShdw blurRad="25400" dist="23648" dir="16200000" rotWithShape="0">
                    <a:srgbClr val="000000">
                      <a:alpha val="20689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48C987F8-ACF5-4077-B2B6-CBAC8F6AAF94}" type="slidenum">
              <a:rPr/>
              <a:pPr>
                <a:defRPr/>
              </a:pPr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74" r:id="rId5"/>
    <p:sldLayoutId id="2147483675" r:id="rId6"/>
    <p:sldLayoutId id="2147483676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p:transition spd="med"/>
  <p:txStyles>
    <p:titleStyle>
      <a:lvl1pPr algn="ctr" defTabSz="584200" rtl="0" eaLnBrk="0" fontAlgn="base" hangingPunct="0">
        <a:spcBef>
          <a:spcPct val="0"/>
        </a:spcBef>
        <a:spcAft>
          <a:spcPct val="0"/>
        </a:spcAft>
        <a:defRPr sz="5800">
          <a:solidFill>
            <a:srgbClr val="817463"/>
          </a:solidFill>
          <a:latin typeface="+mj-lt"/>
          <a:ea typeface="+mj-ea"/>
          <a:cs typeface="+mj-cs"/>
          <a:sym typeface="Baskerville"/>
        </a:defRPr>
      </a:lvl1pPr>
      <a:lvl2pPr algn="ctr" defTabSz="584200" rtl="0" eaLnBrk="0" fontAlgn="base" hangingPunct="0">
        <a:spcBef>
          <a:spcPct val="0"/>
        </a:spcBef>
        <a:spcAft>
          <a:spcPct val="0"/>
        </a:spcAft>
        <a:defRPr sz="5800">
          <a:solidFill>
            <a:srgbClr val="817463"/>
          </a:solidFill>
          <a:latin typeface="+mj-lt"/>
          <a:ea typeface="+mj-ea"/>
          <a:cs typeface="+mj-cs"/>
          <a:sym typeface="Baskerville"/>
        </a:defRPr>
      </a:lvl2pPr>
      <a:lvl3pPr algn="ctr" defTabSz="584200" rtl="0" eaLnBrk="0" fontAlgn="base" hangingPunct="0">
        <a:spcBef>
          <a:spcPct val="0"/>
        </a:spcBef>
        <a:spcAft>
          <a:spcPct val="0"/>
        </a:spcAft>
        <a:defRPr sz="5800">
          <a:solidFill>
            <a:srgbClr val="817463"/>
          </a:solidFill>
          <a:latin typeface="+mj-lt"/>
          <a:ea typeface="+mj-ea"/>
          <a:cs typeface="+mj-cs"/>
          <a:sym typeface="Baskerville"/>
        </a:defRPr>
      </a:lvl3pPr>
      <a:lvl4pPr algn="ctr" defTabSz="584200" rtl="0" eaLnBrk="0" fontAlgn="base" hangingPunct="0">
        <a:spcBef>
          <a:spcPct val="0"/>
        </a:spcBef>
        <a:spcAft>
          <a:spcPct val="0"/>
        </a:spcAft>
        <a:defRPr sz="5800">
          <a:solidFill>
            <a:srgbClr val="817463"/>
          </a:solidFill>
          <a:latin typeface="+mj-lt"/>
          <a:ea typeface="+mj-ea"/>
          <a:cs typeface="+mj-cs"/>
          <a:sym typeface="Baskerville"/>
        </a:defRPr>
      </a:lvl4pPr>
      <a:lvl5pPr algn="ctr" defTabSz="584200" rtl="0" eaLnBrk="0" fontAlgn="base" hangingPunct="0">
        <a:spcBef>
          <a:spcPct val="0"/>
        </a:spcBef>
        <a:spcAft>
          <a:spcPct val="0"/>
        </a:spcAft>
        <a:defRPr sz="5800">
          <a:solidFill>
            <a:srgbClr val="817463"/>
          </a:solidFill>
          <a:latin typeface="+mj-lt"/>
          <a:ea typeface="+mj-ea"/>
          <a:cs typeface="+mj-cs"/>
          <a:sym typeface="Baskerville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9pPr>
    </p:titleStyle>
    <p:bodyStyle>
      <a:lvl1pPr marL="419100" indent="-419100" algn="l" defTabSz="584200" rtl="0" eaLnBrk="0" fontAlgn="base" hangingPunct="0">
        <a:spcBef>
          <a:spcPts val="3800"/>
        </a:spcBef>
        <a:spcAft>
          <a:spcPct val="0"/>
        </a:spcAft>
        <a:buSzPct val="100000"/>
        <a:buChar char="•"/>
        <a:defRPr sz="4000">
          <a:solidFill>
            <a:srgbClr val="72675A"/>
          </a:solidFill>
          <a:latin typeface="+mj-lt"/>
          <a:ea typeface="+mj-ea"/>
          <a:cs typeface="+mj-cs"/>
          <a:sym typeface="Baskerville"/>
        </a:defRPr>
      </a:lvl1pPr>
      <a:lvl2pPr marL="838200" indent="-419100" algn="l" defTabSz="584200" rtl="0" eaLnBrk="0" fontAlgn="base" hangingPunct="0">
        <a:spcBef>
          <a:spcPts val="3800"/>
        </a:spcBef>
        <a:spcAft>
          <a:spcPct val="0"/>
        </a:spcAft>
        <a:buSzPct val="100000"/>
        <a:buChar char="•"/>
        <a:defRPr sz="4000">
          <a:solidFill>
            <a:srgbClr val="72675A"/>
          </a:solidFill>
          <a:latin typeface="+mj-lt"/>
          <a:ea typeface="+mj-ea"/>
          <a:cs typeface="+mj-cs"/>
          <a:sym typeface="Baskerville"/>
        </a:defRPr>
      </a:lvl2pPr>
      <a:lvl3pPr marL="1257300" indent="-419100" algn="l" defTabSz="584200" rtl="0" eaLnBrk="0" fontAlgn="base" hangingPunct="0">
        <a:spcBef>
          <a:spcPts val="3800"/>
        </a:spcBef>
        <a:spcAft>
          <a:spcPct val="0"/>
        </a:spcAft>
        <a:buSzPct val="100000"/>
        <a:buChar char="•"/>
        <a:defRPr sz="4000">
          <a:solidFill>
            <a:srgbClr val="72675A"/>
          </a:solidFill>
          <a:latin typeface="+mj-lt"/>
          <a:ea typeface="+mj-ea"/>
          <a:cs typeface="+mj-cs"/>
          <a:sym typeface="Baskerville"/>
        </a:defRPr>
      </a:lvl3pPr>
      <a:lvl4pPr marL="1676400" indent="-419100" algn="l" defTabSz="584200" rtl="0" eaLnBrk="0" fontAlgn="base" hangingPunct="0">
        <a:spcBef>
          <a:spcPts val="3800"/>
        </a:spcBef>
        <a:spcAft>
          <a:spcPct val="0"/>
        </a:spcAft>
        <a:buSzPct val="100000"/>
        <a:buChar char="•"/>
        <a:defRPr sz="4000">
          <a:solidFill>
            <a:srgbClr val="72675A"/>
          </a:solidFill>
          <a:latin typeface="+mj-lt"/>
          <a:ea typeface="+mj-ea"/>
          <a:cs typeface="+mj-cs"/>
          <a:sym typeface="Baskerville"/>
        </a:defRPr>
      </a:lvl4pPr>
      <a:lvl5pPr marL="2095500" indent="-419100" algn="l" defTabSz="584200" rtl="0" eaLnBrk="0" fontAlgn="base" hangingPunct="0">
        <a:spcBef>
          <a:spcPts val="3800"/>
        </a:spcBef>
        <a:spcAft>
          <a:spcPct val="0"/>
        </a:spcAft>
        <a:buSzPct val="100000"/>
        <a:buChar char="•"/>
        <a:defRPr sz="4000">
          <a:solidFill>
            <a:srgbClr val="72675A"/>
          </a:solidFill>
          <a:latin typeface="+mj-lt"/>
          <a:ea typeface="+mj-ea"/>
          <a:cs typeface="+mj-cs"/>
          <a:sym typeface="Baskerville"/>
        </a:defRPr>
      </a:lvl5pPr>
      <a:lvl6pPr marL="25146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6pPr>
      <a:lvl7pPr marL="29337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7pPr>
      <a:lvl8pPr marL="33528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8pPr>
      <a:lvl9pPr marL="37719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 vert="horz" lIns="130046" tIns="65023" rIns="130046" bIns="65023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3CBC13A9-EB3A-4995-A741-19FACEC4B666}" type="datetimeFigureOut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23/05/2017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49AFD638-C6C4-40F1-9CC7-B033A1D545F6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41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ctr" defTabSz="130046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672" indent="-487672" algn="l" defTabSz="13004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623" indent="-406394" algn="l" defTabSz="1300460" rtl="0" eaLnBrk="1" latinLnBrk="0" hangingPunct="1">
        <a:spcBef>
          <a:spcPct val="20000"/>
        </a:spcBef>
        <a:buFont typeface="Arial" panose="020B0604020202020204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avi"/><Relationship Id="rId7" Type="http://schemas.openxmlformats.org/officeDocument/2006/relationships/image" Target="../media/image9.png"/><Relationship Id="rId2" Type="http://schemas.microsoft.com/office/2007/relationships/media" Target="../media/media1.avi"/><Relationship Id="rId1" Type="http://schemas.openxmlformats.org/officeDocument/2006/relationships/video" Target="file:///C:\Users\silvia\Downloads\Il%20mio%20filmato.avi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</a:rPr>
              <a:t>AGILE: a </a:t>
            </a:r>
            <a:r>
              <a:rPr lang="it-IT" b="1" dirty="0" err="1" smtClean="0">
                <a:solidFill>
                  <a:srgbClr val="C00000"/>
                </a:solidFill>
              </a:rPr>
              <a:t>Resilient</a:t>
            </a:r>
            <a:r>
              <a:rPr lang="it-IT" b="1" dirty="0" smtClean="0">
                <a:solidFill>
                  <a:srgbClr val="C00000"/>
                </a:solidFill>
              </a:rPr>
              <a:t> and </a:t>
            </a:r>
            <a:r>
              <a:rPr lang="it-IT" b="1" dirty="0" err="1" smtClean="0">
                <a:solidFill>
                  <a:srgbClr val="C00000"/>
                </a:solidFill>
              </a:rPr>
              <a:t>Evolving</a:t>
            </a:r>
            <a:r>
              <a:rPr lang="it-IT" b="1" dirty="0" smtClean="0">
                <a:solidFill>
                  <a:srgbClr val="C00000"/>
                </a:solidFill>
              </a:rPr>
              <a:t> ASI Small </a:t>
            </a:r>
            <a:r>
              <a:rPr lang="it-IT" b="1" dirty="0" err="1" smtClean="0">
                <a:solidFill>
                  <a:srgbClr val="C00000"/>
                </a:solidFill>
              </a:rPr>
              <a:t>Mission</a:t>
            </a:r>
            <a:r>
              <a:rPr lang="it-IT" b="1" dirty="0" smtClean="0">
                <a:solidFill>
                  <a:srgbClr val="C00000"/>
                </a:solidFill>
              </a:rPr>
              <a:t> 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972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4C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magine" descr="Immagine"/>
          <p:cNvPicPr>
            <a:picLocks noGrp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6200" y="946150"/>
            <a:ext cx="5232400" cy="418465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38" name="Agile"/>
          <p:cNvSpPr>
            <a:spLocks noGrp="1"/>
          </p:cNvSpPr>
          <p:nvPr>
            <p:ph type="title"/>
          </p:nvPr>
        </p:nvSpPr>
        <p:spPr>
          <a:xfrm>
            <a:off x="914400" y="6096000"/>
            <a:ext cx="11176000" cy="1625600"/>
          </a:xfrm>
          <a:gradFill>
            <a:gsLst>
              <a:gs pos="0">
                <a:schemeClr val="accent1">
                  <a:hueOff val="-68853"/>
                  <a:satOff val="-2262"/>
                  <a:lumOff val="-26839"/>
                </a:schemeClr>
              </a:gs>
              <a:gs pos="100000">
                <a:schemeClr val="accent1">
                  <a:hueOff val="-570848"/>
                  <a:satOff val="-11198"/>
                  <a:lumOff val="-36415"/>
                </a:schemeClr>
              </a:gs>
            </a:gsLst>
            <a:lin ang="5400000"/>
          </a:gradFill>
        </p:spPr>
        <p:txBody>
          <a:bodyPr>
            <a:normAutofit/>
          </a:bodyPr>
          <a:lstStyle/>
          <a:p>
            <a:pPr defTabSz="274574" eaLnBrk="1" fontAlgn="auto" hangingPunct="1">
              <a:spcBef>
                <a:spcPts val="0"/>
              </a:spcBef>
              <a:spcAft>
                <a:spcPts val="0"/>
              </a:spcAft>
              <a:defRPr sz="1692" cap="none" spc="0">
                <a:solidFill>
                  <a:srgbClr val="C1EDFC"/>
                </a:solidFill>
                <a:effectLst/>
                <a:latin typeface="+mj-lt"/>
                <a:ea typeface="+mj-ea"/>
                <a:cs typeface="+mj-cs"/>
                <a:sym typeface="Baskerville"/>
              </a:defRPr>
            </a:pPr>
            <a:r>
              <a:rPr sz="9494" cap="none" spc="0" dirty="0">
                <a:solidFill>
                  <a:srgbClr val="C1EDFC"/>
                </a:solidFill>
                <a:effectLst/>
                <a:latin typeface="Snell Roundhand Bold"/>
                <a:ea typeface="Snell Roundhand Bold"/>
                <a:cs typeface="Snell Roundhand Bold"/>
                <a:sym typeface="Snell Roundhand Bold"/>
              </a:rPr>
              <a:t>Agile</a:t>
            </a:r>
            <a:r>
              <a:rPr sz="1692" cap="none" spc="0" dirty="0">
                <a:solidFill>
                  <a:srgbClr val="C1EDFC"/>
                </a:solidFill>
                <a:effectLst/>
                <a:latin typeface="+mj-lt"/>
                <a:ea typeface="+mj-ea"/>
                <a:cs typeface="+mj-cs"/>
                <a:sym typeface="Baskerville"/>
              </a:rPr>
              <a:t> </a:t>
            </a:r>
          </a:p>
        </p:txBody>
      </p:sp>
      <p:sp>
        <p:nvSpPr>
          <p:cNvPr id="139" name="10 Years, 3653 Days in Orbit"/>
          <p:cNvSpPr>
            <a:spLocks noGrp="1"/>
          </p:cNvSpPr>
          <p:nvPr>
            <p:ph type="body" sz="quarter" idx="1"/>
          </p:nvPr>
        </p:nvSpPr>
        <p:spPr>
          <a:xfrm>
            <a:off x="914400" y="8001000"/>
            <a:ext cx="11176000" cy="1308100"/>
          </a:xfrm>
        </p:spPr>
        <p:txBody>
          <a:bodyPr>
            <a:normAutofit fontScale="70000" lnSpcReduction="20000"/>
          </a:bodyPr>
          <a:lstStyle>
            <a:lvl1pPr defTabSz="467359">
              <a:defRPr sz="8000" spc="319">
                <a:solidFill>
                  <a:srgbClr val="C1EDFC"/>
                </a:solidFill>
                <a:effectLst>
                  <a:outerShdw blurRad="20320" dist="21861" dir="16200000" rotWithShape="0">
                    <a:srgbClr val="000000">
                      <a:alpha val="50000"/>
                    </a:srgbClr>
                  </a:outerShdw>
                </a:effectLst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dirty="0"/>
              <a:t>10 Years, 3653 Days in Orbit</a:t>
            </a:r>
          </a:p>
        </p:txBody>
      </p:sp>
      <p:pic>
        <p:nvPicPr>
          <p:cNvPr id="13317" name="EC0B6ECE-99B3-48F0-8AEA-B213757BD65B-L0-001.jpeg" descr="EC0B6ECE-99B3-48F0-8AEA-B213757BD65B-L0-00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" b="14873"/>
          <a:stretch>
            <a:fillRect/>
          </a:stretch>
        </p:blipFill>
        <p:spPr bwMode="auto">
          <a:xfrm>
            <a:off x="3859213" y="635000"/>
            <a:ext cx="5286375" cy="480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rim.0BFA3B68-1935-49B4-9AB6-28C6A89C657D.MOV">
            <a:hlinkClick r:id="" action="ppaction://media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758825"/>
            <a:ext cx="12057063" cy="798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l mio filmato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320800" y="1447800"/>
            <a:ext cx="10744200" cy="6934200"/>
          </a:xfrm>
          <a:prstGeom prst="rect">
            <a:avLst/>
          </a:prstGeom>
        </p:spPr>
      </p:pic>
      <p:pic>
        <p:nvPicPr>
          <p:cNvPr id="3" name="Il mio filmato.avi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10690" y="1451043"/>
            <a:ext cx="9964420" cy="619712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0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 fullScrn="1">
              <p:cMediaNode vol="10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hotoPortfolio">
  <a:themeElements>
    <a:clrScheme name="PhotoPortfolio">
      <a:dk1>
        <a:srgbClr val="72675A"/>
      </a:dk1>
      <a:lt1>
        <a:srgbClr val="184472"/>
      </a:lt1>
      <a:dk2>
        <a:srgbClr val="626262"/>
      </a:dk2>
      <a:lt2>
        <a:srgbClr val="C1C1C1"/>
      </a:lt2>
      <a:accent1>
        <a:srgbClr val="95ABBF"/>
      </a:accent1>
      <a:accent2>
        <a:srgbClr val="8FAC7A"/>
      </a:accent2>
      <a:accent3>
        <a:srgbClr val="C6C190"/>
      </a:accent3>
      <a:accent4>
        <a:srgbClr val="C2B18B"/>
      </a:accent4>
      <a:accent5>
        <a:srgbClr val="D9A774"/>
      </a:accent5>
      <a:accent6>
        <a:srgbClr val="B78367"/>
      </a:accent6>
      <a:hlink>
        <a:srgbClr val="0000FF"/>
      </a:hlink>
      <a:folHlink>
        <a:srgbClr val="FF00FF"/>
      </a:folHlink>
    </a:clrScheme>
    <a:fontScheme name="PhotoPortfolio">
      <a:majorFont>
        <a:latin typeface="Baskerville"/>
        <a:ea typeface="Baskerville"/>
        <a:cs typeface="Baskerville"/>
      </a:majorFont>
      <a:minorFont>
        <a:latin typeface="Cochin"/>
        <a:ea typeface="Cochin"/>
        <a:cs typeface="Cochin"/>
      </a:minorFont>
    </a:fontScheme>
    <a:fmtScheme name="Photo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38100" dir="5400000" rotWithShape="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rgbClr val="51515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72675A"/>
            </a:solidFill>
            <a:effectLst/>
            <a:uFillTx/>
            <a:latin typeface="+mj-lt"/>
            <a:ea typeface="+mj-ea"/>
            <a:cs typeface="+mj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hotoPortfolio">
  <a:themeElements>
    <a:clrScheme name="PhotoPortfolio">
      <a:dk1>
        <a:srgbClr val="000000"/>
      </a:dk1>
      <a:lt1>
        <a:srgbClr val="FFFFFF"/>
      </a:lt1>
      <a:dk2>
        <a:srgbClr val="626262"/>
      </a:dk2>
      <a:lt2>
        <a:srgbClr val="C1C1C1"/>
      </a:lt2>
      <a:accent1>
        <a:srgbClr val="95ABBF"/>
      </a:accent1>
      <a:accent2>
        <a:srgbClr val="8FAC7A"/>
      </a:accent2>
      <a:accent3>
        <a:srgbClr val="C6C190"/>
      </a:accent3>
      <a:accent4>
        <a:srgbClr val="C2B18B"/>
      </a:accent4>
      <a:accent5>
        <a:srgbClr val="D9A774"/>
      </a:accent5>
      <a:accent6>
        <a:srgbClr val="B78367"/>
      </a:accent6>
      <a:hlink>
        <a:srgbClr val="0000FF"/>
      </a:hlink>
      <a:folHlink>
        <a:srgbClr val="FF00FF"/>
      </a:folHlink>
    </a:clrScheme>
    <a:fontScheme name="PhotoPortfolio">
      <a:majorFont>
        <a:latin typeface="Baskerville"/>
        <a:ea typeface="Baskerville"/>
        <a:cs typeface="Baskerville"/>
      </a:majorFont>
      <a:minorFont>
        <a:latin typeface="Cochin"/>
        <a:ea typeface="Cochin"/>
        <a:cs typeface="Cochin"/>
      </a:minorFont>
    </a:fontScheme>
    <a:fmtScheme name="Photo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38100" dir="5400000" rotWithShape="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rgbClr val="51515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72675A"/>
            </a:solidFill>
            <a:effectLst/>
            <a:uFillTx/>
            <a:latin typeface="+mj-lt"/>
            <a:ea typeface="+mj-ea"/>
            <a:cs typeface="+mj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17</Words>
  <Application>Microsoft Office PowerPoint</Application>
  <PresentationFormat>Personalizzato</PresentationFormat>
  <Paragraphs>3</Paragraphs>
  <Slides>3</Slides>
  <Notes>0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</vt:i4>
      </vt:variant>
    </vt:vector>
  </HeadingPairs>
  <TitlesOfParts>
    <vt:vector size="13" baseType="lpstr">
      <vt:lpstr>Arial</vt:lpstr>
      <vt:lpstr>Baskerville</vt:lpstr>
      <vt:lpstr>Bradley Hand ITC TT-Bold</vt:lpstr>
      <vt:lpstr>Calibri</vt:lpstr>
      <vt:lpstr>Cochin</vt:lpstr>
      <vt:lpstr>Helvetica Neue</vt:lpstr>
      <vt:lpstr>Savoye LET</vt:lpstr>
      <vt:lpstr>Snell Roundhand Bold</vt:lpstr>
      <vt:lpstr>PhotoPortfolio</vt:lpstr>
      <vt:lpstr>Tema di Office</vt:lpstr>
      <vt:lpstr>AGILE: a Resilient and Evolving ASI Small Mission </vt:lpstr>
      <vt:lpstr>Agile 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Agile</dc:title>
  <dc:creator>silvia</dc:creator>
  <cp:lastModifiedBy>utenteasi</cp:lastModifiedBy>
  <cp:revision>10</cp:revision>
  <dcterms:modified xsi:type="dcterms:W3CDTF">2017-05-23T08:52:50Z</dcterms:modified>
</cp:coreProperties>
</file>